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6A18A-E485-45C6-89C0-5FE71B2D4BFB}" v="2" dt="2020-04-02T13:12:54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a van den Berg" userId="90011af9882029d8" providerId="LiveId" clId="{4146A18A-E485-45C6-89C0-5FE71B2D4BFB}"/>
    <pc:docChg chg="addSld delSld modSld">
      <pc:chgData name="Gea van den Berg" userId="90011af9882029d8" providerId="LiveId" clId="{4146A18A-E485-45C6-89C0-5FE71B2D4BFB}" dt="2020-04-02T13:12:59.761" v="2" actId="2696"/>
      <pc:docMkLst>
        <pc:docMk/>
      </pc:docMkLst>
      <pc:sldChg chg="add del modTransition">
        <pc:chgData name="Gea van den Berg" userId="90011af9882029d8" providerId="LiveId" clId="{4146A18A-E485-45C6-89C0-5FE71B2D4BFB}" dt="2020-04-02T13:12:59.761" v="2" actId="2696"/>
        <pc:sldMkLst>
          <pc:docMk/>
          <pc:sldMk cId="3681210579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92" y="1664208"/>
            <a:ext cx="6270164" cy="4187952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499616" y="429768"/>
            <a:ext cx="613517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15" dirty="0">
                <a:solidFill>
                  <a:srgbClr val="000000"/>
                </a:solidFill>
                <a:latin typeface="Arial"/>
                <a:ea typeface="Arial"/>
              </a:rPr>
              <a:t>Het</a:t>
            </a:r>
            <a:r>
              <a:rPr lang="en-US" altLang="zh-CN" sz="44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spc="15" dirty="0">
                <a:solidFill>
                  <a:srgbClr val="000000"/>
                </a:solidFill>
                <a:latin typeface="Arial"/>
                <a:ea typeface="Arial"/>
              </a:rPr>
              <a:t>laagveenlandschap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Zelfstudie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Website: geologie van Nederland bekijken en vragen maken (vragenbundel)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Boekje Landschappen van Nederland doorlezen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Bijbehorende vragen maken en nakijken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Schrijf de kenmerken van het laagveenlandschap op</a:t>
            </a:r>
            <a:r>
              <a:rPr lang="nl-NL" sz="2000" dirty="0"/>
              <a:t>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277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Ligging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4" t="24976" r="-5966" b="-2890"/>
          <a:stretch/>
        </p:blipFill>
        <p:spPr>
          <a:xfrm>
            <a:off x="1740684" y="1417637"/>
            <a:ext cx="5300195" cy="5226963"/>
          </a:xfrm>
          <a:prstGeom prst="rect">
            <a:avLst/>
          </a:prstGeom>
        </p:spPr>
      </p:pic>
      <p:cxnSp>
        <p:nvCxnSpPr>
          <p:cNvPr id="8" name="Rechte verbindingslijn met pijl 7"/>
          <p:cNvCxnSpPr>
            <a:stCxn id="2" idx="1"/>
          </p:cNvCxnSpPr>
          <p:nvPr/>
        </p:nvCxnSpPr>
        <p:spPr>
          <a:xfrm>
            <a:off x="457200" y="846138"/>
            <a:ext cx="2679192" cy="2665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6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Natuurlijke opbouw</a:t>
            </a:r>
          </a:p>
        </p:txBody>
      </p:sp>
      <p:pic>
        <p:nvPicPr>
          <p:cNvPr id="7" name="Tijdelijke aanduiding voor inhoud 6" descr="Afbeelding met tekst, kaart&#10;&#10;Automatisch gegenereerde beschrijving">
            <a:extLst>
              <a:ext uri="{FF2B5EF4-FFF2-40B4-BE49-F238E27FC236}">
                <a16:creationId xmlns:a16="http://schemas.microsoft.com/office/drawing/2014/main" id="{1A2D459D-7860-4062-8231-282A09DDB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373" y="1288372"/>
            <a:ext cx="5244231" cy="5467111"/>
          </a:xfrm>
        </p:spPr>
      </p:pic>
    </p:spTree>
    <p:extLst>
      <p:ext uri="{BB962C8B-B14F-4D97-AF65-F5344CB8AC3E}">
        <p14:creationId xmlns:p14="http://schemas.microsoft.com/office/powerpoint/2010/main" val="10601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9275" y="510495"/>
            <a:ext cx="8165041" cy="5674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05763">
              <a:lnSpc>
                <a:spcPct val="100000"/>
              </a:lnSpc>
            </a:pPr>
            <a:r>
              <a:rPr lang="en-US" altLang="zh-CN" sz="4400" spc="15" dirty="0" err="1">
                <a:solidFill>
                  <a:srgbClr val="000000"/>
                </a:solidFill>
                <a:latin typeface="Arial"/>
                <a:ea typeface="Arial"/>
              </a:rPr>
              <a:t>Natuurijke</a:t>
            </a:r>
            <a:r>
              <a:rPr lang="en-US" altLang="zh-CN" sz="4400" spc="15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altLang="zh-CN" sz="4400" spc="15" dirty="0" err="1">
                <a:solidFill>
                  <a:srgbClr val="000000"/>
                </a:solidFill>
                <a:latin typeface="Arial"/>
                <a:ea typeface="Arial"/>
              </a:rPr>
              <a:t>opbouw</a:t>
            </a:r>
            <a:endParaRPr lang="en-US" altLang="zh-CN" sz="4400" spc="15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05"/>
              </a:lnSpc>
            </a:pPr>
            <a:endParaRPr lang="en-US" dirty="0"/>
          </a:p>
          <a:p>
            <a:pPr marL="345757" indent="-345757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In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Holoceen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begon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temperatuur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stijgen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ijs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smolt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Hierdoor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steeg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zeespiegel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het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waddengebied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werd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opgevuld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met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zand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klei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Zeeklei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kwam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door de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hoge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ligging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droog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liggen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Hier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gingen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oeverplanten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groeien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ontstond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er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 err="1">
                <a:solidFill>
                  <a:srgbClr val="000000"/>
                </a:solidFill>
                <a:latin typeface="Arial"/>
                <a:cs typeface="Arial"/>
              </a:rPr>
              <a:t>laagveen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345757" indent="-345757" hangingPunct="0">
              <a:lnSpc>
                <a:spcPct val="95416"/>
              </a:lnSpc>
            </a:pPr>
            <a:endParaRPr lang="en-US" altLang="zh-CN" sz="2400" spc="5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5757" indent="-345757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ea typeface="Arial"/>
              </a:rPr>
              <a:t>Laagveen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wordt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onder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grondwaterspiegel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gevormd.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Nederland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vorming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laagveen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zo'n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8000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jaar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geleden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 err="1">
                <a:solidFill>
                  <a:srgbClr val="000000"/>
                </a:solidFill>
                <a:latin typeface="Arial"/>
                <a:ea typeface="Arial"/>
              </a:rPr>
              <a:t>begonnen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 marL="345757" indent="-345757" hangingPunct="0">
              <a:lnSpc>
                <a:spcPct val="95416"/>
              </a:lnSpc>
            </a:pPr>
            <a:endParaRPr lang="en-US" altLang="zh-CN" sz="2400" spc="-10" dirty="0">
              <a:solidFill>
                <a:srgbClr val="000000"/>
              </a:solidFill>
              <a:latin typeface="Arial"/>
              <a:ea typeface="Arial"/>
            </a:endParaRPr>
          </a:p>
          <a:p>
            <a:pPr marL="345757" indent="-345757" hangingPunct="0">
              <a:lnSpc>
                <a:spcPct val="95416"/>
              </a:lnSpc>
              <a:spcBef>
                <a:spcPts val="12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zeespiegel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steeg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daardoor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steeg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grondwaterstand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mee.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Langs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kust</a:t>
            </a:r>
            <a:r>
              <a:rPr lang="en-US" altLang="zh-CN" sz="24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ontstonden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lagunes,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binnenland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meren.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49275" y="510495"/>
            <a:ext cx="8057813" cy="4183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26690">
              <a:lnSpc>
                <a:spcPct val="100000"/>
              </a:lnSpc>
            </a:pPr>
            <a:r>
              <a:rPr lang="en-US" altLang="zh-CN" sz="4400" spc="10" dirty="0" err="1">
                <a:solidFill>
                  <a:srgbClr val="000000"/>
                </a:solidFill>
                <a:latin typeface="Arial"/>
                <a:ea typeface="Arial"/>
              </a:rPr>
              <a:t>Verla</a:t>
            </a:r>
            <a:r>
              <a:rPr lang="en-US" altLang="zh-CN" sz="4400" dirty="0" err="1">
                <a:solidFill>
                  <a:srgbClr val="000000"/>
                </a:solidFill>
                <a:latin typeface="Arial"/>
                <a:ea typeface="Arial"/>
              </a:rPr>
              <a:t>nding</a:t>
            </a:r>
            <a:endParaRPr lang="en-US" altLang="zh-CN" sz="4400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75"/>
              </a:lnSpc>
            </a:pPr>
            <a:endParaRPr lang="en-US" dirty="0"/>
          </a:p>
          <a:p>
            <a:pPr marL="345757" indent="-345757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Geleidelijk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groeiden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lagunes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meren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dicht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met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riet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andere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moerasplanten.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dode</a:t>
            </a:r>
            <a:r>
              <a:rPr lang="en-US" altLang="zh-CN" sz="2400" spc="-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plantenmateriaal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dirty="0"/>
            </a:b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water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viel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verteerde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niet,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omdat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zuurstof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</a:p>
          <a:p>
            <a:pPr marL="345757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bacteriën,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planten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afbreken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tot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humus,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ontbraken.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trad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verlanding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op.</a:t>
            </a:r>
          </a:p>
          <a:p>
            <a:pPr marL="345757" hangingPunct="0">
              <a:lnSpc>
                <a:spcPct val="100000"/>
              </a:lnSpc>
            </a:pPr>
            <a:endParaRPr lang="en-US" altLang="zh-CN" sz="2400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ts val="56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Er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zijn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zo,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in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loop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van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duizenden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jaren,</a:t>
            </a:r>
          </a:p>
          <a:p>
            <a:pPr marL="0" indent="345757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veenpakketten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ontstaan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meters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356" y="236220"/>
            <a:ext cx="6137148" cy="662178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631825" y="812036"/>
            <a:ext cx="2769588" cy="732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Grootste</a:t>
            </a:r>
            <a:r>
              <a:rPr lang="en-US" altLang="zh-CN" sz="2400" spc="-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uitbreiding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het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veengebied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920" y="1760220"/>
            <a:ext cx="3489960" cy="2613660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549275" y="510495"/>
            <a:ext cx="7046332" cy="5175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07363">
              <a:lnSpc>
                <a:spcPct val="100000"/>
              </a:lnSpc>
            </a:pPr>
            <a:r>
              <a:rPr lang="en-US" altLang="zh-CN" sz="4400" dirty="0" err="1">
                <a:solidFill>
                  <a:srgbClr val="000000"/>
                </a:solidFill>
                <a:latin typeface="Arial"/>
                <a:ea typeface="Arial"/>
              </a:rPr>
              <a:t>Elementen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altLang="zh-CN" sz="4400" dirty="0" err="1">
                <a:solidFill>
                  <a:srgbClr val="000000"/>
                </a:solidFill>
                <a:latin typeface="Arial"/>
                <a:ea typeface="Arial"/>
              </a:rPr>
              <a:t>laagveen</a:t>
            </a:r>
            <a:endParaRPr lang="en-US" altLang="zh-CN" sz="4400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00"/>
              </a:lnSpc>
            </a:pPr>
            <a:endParaRPr lang="en-US" dirty="0"/>
          </a:p>
          <a:p>
            <a:pPr marL="345757" indent="-345757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Strokenverkaveling: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dirty="0"/>
            </a:b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lange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smalle</a:t>
            </a:r>
            <a:r>
              <a:rPr lang="en-US" altLang="zh-CN" sz="2400" spc="-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stroken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dirty="0"/>
            </a:b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nd</a:t>
            </a:r>
          </a:p>
          <a:p>
            <a:pPr>
              <a:lnSpc>
                <a:spcPts val="5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Vanaf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een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basis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(een</a:t>
            </a:r>
          </a:p>
          <a:p>
            <a:pPr marL="0" indent="345757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rivier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een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kade)</a:t>
            </a:r>
          </a:p>
          <a:p>
            <a:pPr>
              <a:lnSpc>
                <a:spcPts val="640"/>
              </a:lnSpc>
            </a:pPr>
            <a:endParaRPr lang="en-US" dirty="0"/>
          </a:p>
          <a:p>
            <a:pPr marL="345757" indent="-345757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Open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landschap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dirty="0"/>
            </a:b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</a:rPr>
              <a:t>l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ea typeface="Arial"/>
              </a:rPr>
              <a:t>intvormige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dirty="0"/>
            </a:b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streekdorpen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veel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dirty="0"/>
            </a:br>
            <a:r>
              <a:rPr lang="en-US" altLang="zh-CN" sz="2400" spc="5" dirty="0">
                <a:solidFill>
                  <a:srgbClr val="000000"/>
                </a:solidFill>
                <a:latin typeface="Arial"/>
                <a:ea typeface="Arial"/>
              </a:rPr>
              <a:t>sma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dirty="0"/>
            </a:b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weilandpercelen</a:t>
            </a:r>
            <a:r>
              <a:rPr lang="en-US" altLang="zh-CN" sz="2400" spc="-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dirty="0"/>
            </a:b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ondiepe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sloten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660"/>
            <a:ext cx="8816340" cy="3764279"/>
          </a:xfrm>
          <a:prstGeom prst="rect">
            <a:avLst/>
          </a:prstGeom>
        </p:spPr>
      </p:pic>
      <p:sp>
        <p:nvSpPr>
          <p:cNvPr id="2" name="TextBox 12"/>
          <p:cNvSpPr txBox="1"/>
          <p:nvPr/>
        </p:nvSpPr>
        <p:spPr>
          <a:xfrm>
            <a:off x="2421635" y="222906"/>
            <a:ext cx="542146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spc="15" dirty="0" err="1">
                <a:solidFill>
                  <a:srgbClr val="000000"/>
                </a:solidFill>
                <a:latin typeface="Arial"/>
                <a:ea typeface="Arial"/>
              </a:rPr>
              <a:t>Elementen</a:t>
            </a:r>
            <a:r>
              <a:rPr lang="en-US" altLang="zh-CN" sz="4000" spc="15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altLang="zh-CN" sz="4000" spc="15" dirty="0" err="1">
                <a:solidFill>
                  <a:srgbClr val="000000"/>
                </a:solidFill>
                <a:latin typeface="Arial"/>
                <a:ea typeface="Arial"/>
              </a:rPr>
              <a:t>laagveen</a:t>
            </a:r>
            <a:endParaRPr lang="en-US" altLang="zh-CN" sz="4000" spc="10" dirty="0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60" y="1402080"/>
            <a:ext cx="7231380" cy="5455920"/>
          </a:xfrm>
          <a:prstGeom prst="rect">
            <a:avLst/>
          </a:prstGeom>
        </p:spPr>
      </p:pic>
      <p:sp>
        <p:nvSpPr>
          <p:cNvPr id="2" name="TextBox 14"/>
          <p:cNvSpPr txBox="1"/>
          <p:nvPr/>
        </p:nvSpPr>
        <p:spPr>
          <a:xfrm>
            <a:off x="2055241" y="510495"/>
            <a:ext cx="5159708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15" dirty="0">
                <a:solidFill>
                  <a:srgbClr val="000000"/>
                </a:solidFill>
                <a:latin typeface="Arial"/>
                <a:ea typeface="Arial"/>
              </a:rPr>
              <a:t>Laagveenland</a:t>
            </a:r>
            <a:r>
              <a:rPr lang="en-US" altLang="zh-CN" sz="4400" spc="10" dirty="0">
                <a:solidFill>
                  <a:srgbClr val="000000"/>
                </a:solidFill>
                <a:latin typeface="Arial"/>
                <a:ea typeface="Arial"/>
              </a:rPr>
              <a:t>schap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250</Words>
  <Application>Microsoft Office PowerPoint</Application>
  <PresentationFormat>Diavoorstelling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PowerPoint-presentatie</vt:lpstr>
      <vt:lpstr>Ligging</vt:lpstr>
      <vt:lpstr>Natuurlijke opbouw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Roel van den Berg | Clipper</dc:creator>
  <cp:lastModifiedBy>Gea van den Berg</cp:lastModifiedBy>
  <cp:revision>5</cp:revision>
  <dcterms:created xsi:type="dcterms:W3CDTF">2011-01-21T15:00:27Z</dcterms:created>
  <dcterms:modified xsi:type="dcterms:W3CDTF">2020-04-02T13:13:04Z</dcterms:modified>
</cp:coreProperties>
</file>